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5"/>
  </p:notesMasterIdLst>
  <p:sldIdLst>
    <p:sldId id="298" r:id="rId2"/>
    <p:sldId id="304" r:id="rId3"/>
    <p:sldId id="303" r:id="rId4"/>
    <p:sldId id="275" r:id="rId5"/>
    <p:sldId id="300" r:id="rId6"/>
    <p:sldId id="331" r:id="rId7"/>
    <p:sldId id="333" r:id="rId8"/>
    <p:sldId id="336" r:id="rId9"/>
    <p:sldId id="334" r:id="rId10"/>
    <p:sldId id="302" r:id="rId11"/>
    <p:sldId id="332" r:id="rId12"/>
    <p:sldId id="338" r:id="rId13"/>
    <p:sldId id="339" r:id="rId14"/>
    <p:sldId id="341" r:id="rId15"/>
    <p:sldId id="342" r:id="rId16"/>
    <p:sldId id="343" r:id="rId17"/>
    <p:sldId id="344" r:id="rId18"/>
    <p:sldId id="345" r:id="rId19"/>
    <p:sldId id="351" r:id="rId20"/>
    <p:sldId id="337" r:id="rId21"/>
    <p:sldId id="346" r:id="rId22"/>
    <p:sldId id="347" r:id="rId23"/>
    <p:sldId id="348" r:id="rId24"/>
    <p:sldId id="349" r:id="rId25"/>
    <p:sldId id="350" r:id="rId26"/>
    <p:sldId id="301" r:id="rId27"/>
    <p:sldId id="308" r:id="rId28"/>
    <p:sldId id="305" r:id="rId29"/>
    <p:sldId id="353" r:id="rId30"/>
    <p:sldId id="352" r:id="rId31"/>
    <p:sldId id="307" r:id="rId32"/>
    <p:sldId id="309" r:id="rId33"/>
    <p:sldId id="310" r:id="rId34"/>
    <p:sldId id="311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8" r:id="rId50"/>
    <p:sldId id="327" r:id="rId51"/>
    <p:sldId id="329" r:id="rId52"/>
    <p:sldId id="330" r:id="rId53"/>
    <p:sldId id="340" r:id="rId54"/>
    <p:sldId id="354" r:id="rId55"/>
    <p:sldId id="291" r:id="rId56"/>
    <p:sldId id="286" r:id="rId57"/>
    <p:sldId id="355" r:id="rId58"/>
    <p:sldId id="287" r:id="rId59"/>
    <p:sldId id="299" r:id="rId60"/>
    <p:sldId id="284" r:id="rId61"/>
    <p:sldId id="288" r:id="rId62"/>
    <p:sldId id="289" r:id="rId63"/>
    <p:sldId id="290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90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B8F"/>
    <a:srgbClr val="25ACFF"/>
    <a:srgbClr val="1062BF"/>
    <a:srgbClr val="007B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0" y="966"/>
      </p:cViewPr>
      <p:guideLst>
        <p:guide pos="3840"/>
        <p:guide orient="horz" pos="2908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43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C79A8-87A9-0C3E-FEFB-A26BFB0B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20CBE6-E097-0F9D-DA2B-5DDF742A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384BC4-C6EC-AC4C-5E74-7A9006E4617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기존 이미지 처리 방식과 차이점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0BEC1E-D084-FB27-DDC6-A1F23C3B112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68CC7F-821A-DCF0-272F-3FB12B5A54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1D84C49-8A70-2320-A659-C4F3450523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8B5A1E-2997-1EED-812F-E06901054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357691-6B52-CCAD-DF9C-6CFB287EFA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2D582A-E9D2-94FC-45E9-CE1F9439EE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E1EB8E8-F5CE-4A2A-DB7D-8507F72144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81DAAC-E5EA-2F82-D56E-8037958B2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166D09A-919E-7C2F-EF06-9CCF61DE2A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8A2773B-056C-20CD-E04A-EC83F59D39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3D667A0-7864-D3CD-7021-97D73320F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AF10E2-3BA1-EEAD-3509-FF4F612CC1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0EC7178-0844-0D43-B015-5C4D967E58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950B870-50C1-210F-9A6D-FAD2989390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A03FC18-815C-57F5-B6AA-AE152C6A52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F13E549-08BA-49FC-E0F5-2DDF804045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6580BEB-EC45-51E6-ACD5-23720537F5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32313E6-5359-A685-13F8-A39F1F688E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1D241BC-C3B1-2DED-B4ED-67F2258E89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6C062D-18F9-EDD1-C395-41C57B7BC3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44E2B7-E37A-711E-7381-895EE26A11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63278D-037F-C5C0-C73F-ABAE68EDEA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C3E009-3D76-AB0F-324B-9F90EF5C956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9AB9D6-F901-F8F6-1AA7-DA677915FD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73DFBC-D766-2720-0FE4-56A6E99E4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5C8402E-0247-DF12-71B3-D50E36F9D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FC47BDD-253B-9FEA-6A4C-C57D78CE4C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B4603-2B1C-42B1-E58B-A58DC9C966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08172F6-013C-6AF9-3475-2770903203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1847DC4-E65E-57DB-118B-09C8299E91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A98A97-8CFD-94E5-E683-932BF0B62E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91FD9F-998D-2D64-C41D-5AB5ACCDD6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21617E-D26D-34EA-956F-061BBD754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46026B2-592E-336A-038D-D0A17F77D7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8DABDC7-AD11-631B-2C1A-AC55E3223A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9FEB7A5-B77E-E014-5725-A2096C187C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DE48B7-7591-1DA5-F902-D83E85158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E259C38-DDCC-6BD9-B8F0-DB6D9354D8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BA7ED7-DA9B-0DE7-33E5-9A654458D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7B94388-E49C-C90D-4E3F-4561F40D70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E5BECA5-1044-4386-849B-F2163DFB5D5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000D09D-9E63-A65C-3D5B-B3780D16BF6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C5DCB05-6B97-9B71-E154-F49245AA503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6014455-FEED-1247-C877-BE8C686F4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DE9F2DA-5D24-FB2C-3946-29A687F83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158B88-0C5F-BF2A-0C9A-60ADA3779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D6EEBA-B84C-A7FD-94AC-3F2DF2143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76BD76-FED4-349D-E10F-20236D2189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0E0890A-750E-2143-46B9-FB97313B9A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AA15699-5F61-896F-64BF-500058D28B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59D48B5-B0E1-4381-423B-28544C74B6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61E048-67A8-4D4E-53B6-A30152944C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DEAD6C2-11E1-BD07-8AB6-471E5F3FFC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03F4D7-279E-E02D-C3D8-4AECA6FBE5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A29CED-8EDC-264E-3866-7E373B62BF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4FA11A-53F7-6F54-C040-6C45410B14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DC60A21-FA97-0FF9-8DBA-95ED5FF1B6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EE2C235-6769-E6BE-1D2E-4A124748E6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14021C7-AA96-2091-11A4-13C1BA8E0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FF631AB-D546-A347-2645-C15C3DCDCF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5064823-B32F-F341-C575-A8D0E0BB17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15749A1-0323-AE1A-537A-36A9368B0FB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42B7D4-B101-1A53-0DFF-6B2B45A56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14ED42-DC39-0A1B-0654-7AF46394AD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B6E356-5351-DBCE-C6A9-9992C536F7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04418-7584-7F21-944E-7D78BD81FE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9D470F-CB94-8C19-DF90-AB0FDC2D02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A07C07D-8836-B8FA-160E-38C299FAE7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D73881-6719-934A-5A2A-8ADAC3D725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E5A98F1-AEDE-AFF3-6A10-AC24EB97B7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C64051-A132-6F7D-0557-EB956F840F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BA6407-F60E-28F3-37A6-6F5F0EFCBA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0F1747-702A-0F9B-1E78-9FA8D758C6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4B11BC3-5E4C-9D01-BB26-D7E03C5B72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CD574B-D7C0-A593-AF8A-6ECF624F05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BCCE93C-B9BE-8E55-7A2D-ED1886E869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D9B2EEE-C970-D61B-E762-756D1C0D96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294DE71-E4DF-8C15-422F-D8E3B0D7B9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6EB162-6C42-8BDE-5735-845F0CCC9F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274424-47CC-9D25-DBC2-030C18EDDEEA}"/>
              </a:ext>
            </a:extLst>
          </p:cNvPr>
          <p:cNvCxnSpPr>
            <a:cxnSpLocks/>
          </p:cNvCxnSpPr>
          <p:nvPr/>
        </p:nvCxnSpPr>
        <p:spPr>
          <a:xfrm>
            <a:off x="6096000" y="1600200"/>
            <a:ext cx="0" cy="4561609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DB3784D-88F2-C459-99BB-E622E5063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94096"/>
              </p:ext>
            </p:extLst>
          </p:nvPr>
        </p:nvGraphicFramePr>
        <p:xfrm>
          <a:off x="1064687" y="1732022"/>
          <a:ext cx="4343959" cy="4602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959">
                  <a:extLst>
                    <a:ext uri="{9D8B030D-6E8A-4147-A177-3AD203B41FA5}">
                      <a16:colId xmlns:a16="http://schemas.microsoft.com/office/drawing/2014/main" val="2334783258"/>
                    </a:ext>
                  </a:extLst>
                </a:gridCol>
              </a:tblGrid>
              <a:tr h="6554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4000" dirty="0">
                          <a:latin typeface="CookieRun Bold" panose="020B0600000101010101" pitchFamily="50" charset="-127"/>
                          <a:ea typeface="CookieRun Bold" panose="020B0600000101010101" pitchFamily="50" charset="-127"/>
                        </a:rPr>
                        <a:t>CNN</a:t>
                      </a:r>
                    </a:p>
                    <a:p>
                      <a:pPr algn="ctr" latinLnBrk="1"/>
                      <a:endParaRPr lang="ko-KR" altLang="en-US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96890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4637011"/>
                  </a:ext>
                </a:extLst>
              </a:tr>
              <a:tr h="8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C, A, T</a:t>
                      </a:r>
                      <a:endParaRPr lang="ko-KR" altLang="en-US" sz="32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113165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F154E3-2BA0-B9EA-B066-B1D82CC6E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88029"/>
              </p:ext>
            </p:extLst>
          </p:nvPr>
        </p:nvGraphicFramePr>
        <p:xfrm>
          <a:off x="6836196" y="1732022"/>
          <a:ext cx="4343959" cy="4602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959">
                  <a:extLst>
                    <a:ext uri="{9D8B030D-6E8A-4147-A177-3AD203B41FA5}">
                      <a16:colId xmlns:a16="http://schemas.microsoft.com/office/drawing/2014/main" val="2334783258"/>
                    </a:ext>
                  </a:extLst>
                </a:gridCol>
              </a:tblGrid>
              <a:tr h="6554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4000" dirty="0">
                          <a:latin typeface="CookieRun Bold" panose="020B0600000101010101" pitchFamily="50" charset="-127"/>
                          <a:ea typeface="CookieRun Bold" panose="020B0600000101010101" pitchFamily="50" charset="-127"/>
                        </a:rPr>
                        <a:t>OCR</a:t>
                      </a:r>
                    </a:p>
                    <a:p>
                      <a:pPr algn="ctr" latinLnBrk="1"/>
                      <a:endParaRPr lang="ko-KR" altLang="en-US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96890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4637011"/>
                  </a:ext>
                </a:extLst>
              </a:tr>
              <a:tr h="8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CAT</a:t>
                      </a:r>
                      <a:endParaRPr lang="ko-KR" altLang="en-US" sz="32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113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7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976195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30E0133-775D-CC99-9CE6-5968F562FF9B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4B84BD08-A3BB-609E-F1C3-6CAA61CD3E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8FCFC2-9D78-53CC-82A1-02542B388960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323153A-EA08-57BD-55DA-84AECE16B591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5672ACF3-8EEF-A804-89B7-63B7897572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384E942-EFE6-D11E-CBC0-08CCEA80C181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C3335EB-3C6E-6789-56BA-18766A0B7FE0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E8DEF902-8E21-F01E-0613-D8B5AF26E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2773A8C-9491-3AAA-1C3E-034E8A4A4D93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848767-91BE-59CD-2299-4BFE9993DE19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6113240F-58A3-68DC-D89B-05B1900F79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C434FA-B658-B90E-188D-2A4135690B1B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1EE52CB-9E4B-350B-5B1D-F9B7FAA672C7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C2CE6431-54F8-2B45-4818-7318002415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7AC051-DE6F-82D4-0B9D-2171EA2703B3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49BF09A-1EE1-5B50-4755-FDFFECC5AE4A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B59E42A7-A94C-6FE4-AD29-CBD3065D0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9F09247-5CEC-CB0A-DBD5-CD37A2DEB735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696EA3-9A81-2ED0-DF3C-55731F19ED89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28FE155D-B626-BC11-FAFE-13B190341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CC2397C-6CAA-8229-1ECE-CDC5307E1695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CE854A8-F612-DD38-4511-72EE8BE19121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504E5ECD-B842-6141-CDD6-5D332B73CC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A02D976-034B-A187-6DDC-5F12C3E12EA7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087C9F0-7395-7642-CB50-C9CF6C47A511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1DA19DD2-8AD0-F3A9-C81E-8BD131229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926CF9-949A-9B43-B7D7-F8D56DA38AAA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5D5386-4BBD-FEF9-19DE-6FF8EA276838}"/>
              </a:ext>
            </a:extLst>
          </p:cNvPr>
          <p:cNvGrpSpPr/>
          <p:nvPr/>
        </p:nvGrpSpPr>
        <p:grpSpPr>
          <a:xfrm>
            <a:off x="877114" y="1597463"/>
            <a:ext cx="10733230" cy="4681490"/>
            <a:chOff x="877114" y="1597463"/>
            <a:chExt cx="10733230" cy="4681490"/>
          </a:xfrm>
        </p:grpSpPr>
        <p:pic>
          <p:nvPicPr>
            <p:cNvPr id="2050" name="Picture 2" descr="OCR-process-flow-visual">
              <a:extLst>
                <a:ext uri="{FF2B5EF4-FFF2-40B4-BE49-F238E27FC236}">
                  <a16:creationId xmlns:a16="http://schemas.microsoft.com/office/drawing/2014/main" id="{42EC7085-3461-756E-BB9E-CBE8493A7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114" y="1597463"/>
              <a:ext cx="10733230" cy="419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1F0947-4A27-1C0D-A085-179D19359964}"/>
                </a:ext>
              </a:extLst>
            </p:cNvPr>
            <p:cNvSpPr txBox="1"/>
            <p:nvPr/>
          </p:nvSpPr>
          <p:spPr>
            <a:xfrm>
              <a:off x="935186" y="6032732"/>
              <a:ext cx="36391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https://www.klippa.com/en/blog/information/tesseract-ocr/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C0B4-0CCA-99A9-03CC-3DA9F09A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8A58F4-8046-997A-5EA6-DD23D21D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0356B9-E0D5-47FF-EDD2-20F544889C2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제목기본틀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9358E2-F283-87DF-43FE-BBFB0964CDA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FACE7E-E7E2-FA38-6412-DA7B3027078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AC9AE0-0489-5B4D-CCDB-28930C939E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3EEC481-AE50-3A71-55E0-626027258B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D23DA70-A05E-9E74-F5CB-1BDC948092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BDD1AA7-60A3-F529-827A-5B8D0630D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F1990D6-7854-AE2B-22C0-3D0DF10EAC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54FCB03-481C-EA34-BA53-1152164AC5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EADD6FB-E319-CCF8-794E-0260770B04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1B7F70D-4277-63E7-404B-5ECF256D1C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41169C-6E54-8D5F-8764-4A61288614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017C8C-FE00-76FF-3222-651E2D9D01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0C394C0-3FAB-E886-B660-7B6239D7E1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E18FB31-9FED-DEB2-0036-6F147E34D9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920602-02D6-243A-CC6F-7190A2FE5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BDCA34-4B69-EA64-47B2-316CE91B39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58CEAA-2D8E-5E34-5236-B03E960178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72C518C-7155-A6CD-C4E0-7772AAE478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B9826D2-7020-572A-F201-66629B6E030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0C5360-DB63-D220-85AF-A2E0BFC48F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F217F6-97E1-0E04-20AA-3384E3A09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26C603-EBF7-7787-AEF3-4B4D103A9B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187BBA3-F843-4F07-1B7A-7ADED30D20D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5A2B14B-E8E5-D33E-4241-9D79AE4BE6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E092E84-2510-0A00-3A03-7E2EBAEC52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2BE009-C15F-39FB-5F54-F189B28564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228D1D-3EA1-DF60-DB15-65E35CCD73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67C185E-D5FC-9375-A0FF-C72B6806B6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A467289-E195-7623-C453-17270AFD01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2233111-798A-EE1A-5011-81C2C62D2B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398E967-204F-066E-DC95-81EF8435F3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847BEEC-BD68-29B6-E663-CE3358FA970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FFCEA6F-E4F4-0731-6E81-1B1A5857AB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E127BD7-39CE-BCCA-1091-535EBFF48D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AD86CE-4F6D-E7C5-6C1F-779B1E2AB6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E1E2678-0F5D-3694-1594-E10AA83468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B1AF00-F9E7-54E5-FC73-9C8AA4C583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988A22C-5342-9DC6-644D-7D9D01CA9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ADF1072-422A-A01B-4B0C-1F62FC00B2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5D74B6-6702-58DF-1B16-B82EA9EB0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B7342C-E2C3-5628-9183-BED79D2A4B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7865708-2B2D-297C-137B-879C567985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C54BFD6-06A1-067A-6748-A501571E4EB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C55EBF2-3442-B0DB-CE0B-7F1A2E152B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73960A5-9169-E7E7-169B-2BC16F4EB5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22DF7AA-D3D2-40BD-19D8-FC99205FF0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0C804AA-500E-3765-3C9D-168E4F80A8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3D5178B-06F1-D5D1-E8D1-9558D1BB16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4213EB7-32C2-CCCC-4B5F-DA3F34800B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76C57-677A-6B49-A9E3-C8A79ECFD3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3004CE-AD8B-9F0A-EF59-C1C7D4E7D4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016637-BA5C-FCE3-E0CE-2B7702112B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671EAAC-C43A-1E6B-A2D3-0FA0457A7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00C851-A68F-A4A3-2C62-6CEBA0F3C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B608EB0-9C70-4E87-AD75-B84F81C808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DFAE77F-D85F-67BB-8CB8-25365481D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82C2C9A-F8B8-2CCC-07B2-C33F9AE7B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C92CD7E-B87B-136F-F94C-09524C6773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4FAF00-DABE-AD8E-BB89-F172DDA8AE6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1267255-99CA-B597-051F-2B0CEC630D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BBE3460-C1E5-BC84-75B0-EC799FCD20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3E9454A-F1D6-3623-04BB-81C738F2C4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7A93594-7C51-C321-AA2A-EA0990CBA6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B7DE8E6-8E8B-8288-4046-9EB2B918FE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C0B75B-C6E6-BD40-2D6C-DD4C8F6595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345D350-16C7-AEC0-C670-8862CBF91F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9626D4C-7072-6DC6-4938-DF070A22CC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E72DFF3-DA83-5DC7-1CBE-34EB81AECA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0FD1A70-89E4-6E69-DE11-220B9C50A9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B7C664-43B6-419C-AC78-2E24F0EB9C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BB628C0-20A3-CF55-252C-26D66EFD01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BC080E8-0524-0847-F19D-2DE155674C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2249D6F-23E7-72C6-4E51-D594F642E9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CEC626-6176-431B-578A-193924A6E7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14960AB-4094-AFB9-AF5B-93CF089F0F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7A97C93-7AD8-CCC5-81A7-97699F55B8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BD77EF1-9874-914C-B5DC-7F6F6184D5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AC54ABF-81B0-CF79-EC21-351730EB4A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FDAEEC5-5121-8960-6897-3A0B3815CF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6198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F29D7-A066-7FE6-ECEF-C5FB5FED5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FAC9E2-AE0D-D933-557E-FDE7A9F9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B99B2D-E7B1-4577-D180-508A54900F5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DF1E3DD-BF92-BE2C-D81E-30D60E6AF07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9E2454-0558-29AB-379F-FDAFABD1C6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26D21C-358E-7A05-BC5E-3E870A58F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A976B31-4F53-F3A0-17B8-46E750CE2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FDA570B-91AE-03A7-DF6C-23D08BD5AEE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2008A6-E85C-1E4C-2186-3244B9C2C4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90D1E25-6F56-8F21-C927-3F26B0277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E95CE7-FE8E-2342-D7FE-C8BB40F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B396DCE-5729-9E68-696A-2DBFEC0467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B3DA0EA-0172-88E8-9F69-4AA545EA71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75C81A-44C1-2831-C7DC-254C8D7395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DD8B1C4-FBD0-4EF9-11FA-B323D1DCC8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F5725A-A738-9A0B-6447-1440CD0175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2674F10-E539-7055-922B-4A5E29CAF2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00E79F1-4841-F878-9B3C-693D9ECFA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6845090-4D4F-1DB6-C25F-BFDC99E85B8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0C198CF-35A3-118D-537D-9BE136D09E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7AE5B80-FE86-260D-872C-D7165BBF62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A3C5681-C5FD-EB22-A560-05B3C75CB3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7D5619-4CBE-A9E5-6192-209816A558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62D169B-9505-9A20-E8D1-66070F698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2A573-27E5-CDF6-9A7E-3630B1A54EC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F59B223-72B6-9B55-5967-25922ED2F80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7104BD6-72A8-CDDE-9F33-9E36E1BA2B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5C759-4A80-B072-2C96-DAEA0951E2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496473B-ABE8-2B6C-595B-1BF3FEBB25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A312CDC-84F6-EDC5-8039-66B94E019F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19ECA3-8E5B-BA28-9D9B-11E5EC2F1C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BC7606C-6EEF-F305-42BE-EC43BAD02A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1335712-4D3B-829F-A0A2-3A864914B6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7CB6C1-FFAD-D978-4EE1-A7504C093E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AAC1404-62DA-2395-466B-CFB3F5BD66C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73AB2F4-422B-44FF-8C6F-146C1A4C8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742AB60-FFC6-5990-E691-1DA3127BF8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81FD2F9-DB40-A0C0-EE98-C8EF2C43E9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C397AD4-589F-E964-A4EB-73D8F18ED4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847DBAB-9D92-791E-0CAB-F49EE5CA2D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99EB80-5315-C2B1-67AE-BD7A3FB3CC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F42A12-BE18-622F-668A-2D3DB57E9B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0E87C1-BB1A-1220-0844-0606F88D3B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5F4B12-D27F-CA24-8EB4-7E4279464C5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D6189D-573A-07BF-1498-6BEF1224380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84754FA-BDA9-6708-278C-DDF8F2EDC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4124007-4786-A73D-CC52-95695FD00F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6494AB-433C-7D12-2EC6-19E460A527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6CBAE3-38F0-5233-1DDF-01A49AFABB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CAE9141-9B0A-F6F9-8364-B5F9596786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F02D9-89A8-C799-BBA7-D8EC005263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D116C13-D437-4D53-49E6-956D069ADF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EB26582-E8AD-A6C9-43E3-8CA575D753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77CD59A-ABFE-6CFF-CBC8-4878352CD7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B0871E-1D0B-C944-8552-4BBFEBB4EF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59899CD-C03C-C166-520B-1C1326123A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C1EFFB-AF12-0130-D917-C7959899C2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82608D-3D05-D92D-B789-D9ECFA05F6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566718-1D5C-72D0-04F3-4A74D8409B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945BD9-55A6-5D3D-9574-AAFD4AFDD2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1F8FCD3-5309-AB78-1539-AF057D4BFC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1BCF018-3224-87CA-0432-BACA9616DD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45DFEDE-5D2E-82CF-D505-3302CDA131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1C64D0C-C211-810B-7AAB-61868D03A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162542-8F27-7F98-6D9C-C3C640EE96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E23BEFF-0EEA-40F0-52DC-030C6C51C2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0D46154-A297-DD68-623D-594810F03A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CD1743-C663-00F8-9A34-A937582ABC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740FAD-1C73-2CC7-D0DD-27BF108ED2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AD0A207-BA24-0345-9D69-B98BF1D4FD1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3AD0CCC-685B-3012-C26A-C0E8E99A20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717CA7F-2614-BAB3-17D1-3D8C95B746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26D0604-A57A-9B24-F2A8-F8B169436E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AB4BEA0-3C41-E101-9FD6-3F1EE099388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370061D-030C-FF69-AF34-61D7F447F3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58C95A2-1FEB-63F6-8B94-F883F7053A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11854E8-1B4B-0FB5-15BC-97B0DC174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6D8BCA9-DFB3-8709-0C0F-3D7FCFB71B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6FB6407-C4C0-1784-812D-C38394CD2F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94BF2F-0312-9FBA-66F2-65CED87D7A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9D9714-DA18-F610-D7BA-FEE4FB5C2C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140B54-851F-F53F-1668-34E2E957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5827489-AE15-C6A6-B274-C78CB4B7FF7F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0CB1AC0-84B7-69E8-F9F7-16ED2BA3C1EA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A7C6F52A-4314-53D3-725F-52C0EDD5A72C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5F6A5F9D-6A5B-872F-CB75-ED2C17E92B0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37492CA-246D-B149-3503-FA8F436E4541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108A096-342F-A862-DB17-ED9FEB8FDEAD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AD77ED0-7032-7176-293E-77A015BA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BD7B2D5-6799-5F22-D9CD-9AE1BE9DC819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D7DC6DC-E8D2-C471-3E7E-EF1B80EBE0D4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2814CEE-31B1-DCA7-45DF-91A96BB89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225A63-D9AB-41A5-D58C-74D5C63BF088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7FA90C3-BB87-692D-2012-A197FF3CA6B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759B6291-6D52-59B7-18BE-2BACAF663C73}"/>
              </a:ext>
            </a:extLst>
          </p:cNvPr>
          <p:cNvSpPr/>
          <p:nvPr/>
        </p:nvSpPr>
        <p:spPr>
          <a:xfrm>
            <a:off x="987591" y="2086984"/>
            <a:ext cx="2676185" cy="3474720"/>
          </a:xfrm>
          <a:prstGeom prst="ellipse">
            <a:avLst/>
          </a:prstGeom>
          <a:noFill/>
          <a:ln w="1143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4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D895-9F60-44B5-3659-2A7EC4F3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4F36E1-3AD5-1C53-0CFB-FBC864327C61}"/>
              </a:ext>
            </a:extLst>
          </p:cNvPr>
          <p:cNvGrpSpPr/>
          <p:nvPr/>
        </p:nvGrpSpPr>
        <p:grpSpPr>
          <a:xfrm rot="16200000">
            <a:off x="1723103" y="493019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5B4E34-22C7-4C18-C15D-797ADA53CCC1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7C2B663-B642-45C2-F776-44D73C796C75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FE97DD4-25CD-7BC1-45A0-5E7307503896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E863587-8A6B-5E1E-2176-E714E55971C0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007F096-A643-31E8-387A-AFE4A2A63AFC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CE3E65-5637-6C6D-0B75-8F6297DA9195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4418E5-9A88-8C0B-C79C-B3647FF1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FAC69981-9D33-D763-F26A-DBA4A06B776E}"/>
              </a:ext>
            </a:extLst>
          </p:cNvPr>
          <p:cNvSpPr txBox="1"/>
          <p:nvPr/>
        </p:nvSpPr>
        <p:spPr>
          <a:xfrm>
            <a:off x="1312784" y="500777"/>
            <a:ext cx="1631950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6000" b="1" i="0" u="none" strike="noStrike" spc="107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pic>
        <p:nvPicPr>
          <p:cNvPr id="38" name="그림 37" descr="의류, 사람, 가구, 테이블이(가) 표시된 사진">
            <a:extLst>
              <a:ext uri="{FF2B5EF4-FFF2-40B4-BE49-F238E27FC236}">
                <a16:creationId xmlns:a16="http://schemas.microsoft.com/office/drawing/2014/main" id="{A961B753-CCDB-7C2F-501E-868811F6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7" y="3737703"/>
            <a:ext cx="2562609" cy="199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BA8304-EC70-0145-ECD4-AFB173C39461}"/>
              </a:ext>
            </a:extLst>
          </p:cNvPr>
          <p:cNvSpPr/>
          <p:nvPr/>
        </p:nvSpPr>
        <p:spPr>
          <a:xfrm>
            <a:off x="4278904" y="172602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01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35994E-D8FD-4041-14F1-AA2BB781C340}"/>
              </a:ext>
            </a:extLst>
          </p:cNvPr>
          <p:cNvSpPr/>
          <p:nvPr/>
        </p:nvSpPr>
        <p:spPr>
          <a:xfrm>
            <a:off x="4278904" y="2913739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02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B28595-7C17-CD9C-62A9-BD659E31AEAF}"/>
              </a:ext>
            </a:extLst>
          </p:cNvPr>
          <p:cNvSpPr/>
          <p:nvPr/>
        </p:nvSpPr>
        <p:spPr>
          <a:xfrm>
            <a:off x="4278904" y="3983900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03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D26DC2-C607-0417-BCC3-107ED12F84A9}"/>
              </a:ext>
            </a:extLst>
          </p:cNvPr>
          <p:cNvSpPr/>
          <p:nvPr/>
        </p:nvSpPr>
        <p:spPr>
          <a:xfrm>
            <a:off x="4278904" y="516863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04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95E9F-A6B9-6F47-1AED-5A32E74FAE82}"/>
              </a:ext>
            </a:extLst>
          </p:cNvPr>
          <p:cNvSpPr/>
          <p:nvPr/>
        </p:nvSpPr>
        <p:spPr>
          <a:xfrm>
            <a:off x="5242456" y="1726024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BF081C-A708-230C-6BA2-4C771ED35C44}"/>
              </a:ext>
            </a:extLst>
          </p:cNvPr>
          <p:cNvSpPr/>
          <p:nvPr/>
        </p:nvSpPr>
        <p:spPr>
          <a:xfrm>
            <a:off x="5242456" y="291075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en-US" altLang="ko-KR" sz="2800" b="1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990C35-2DB2-A787-CD48-1F56E5C945EC}"/>
              </a:ext>
            </a:extLst>
          </p:cNvPr>
          <p:cNvSpPr/>
          <p:nvPr/>
        </p:nvSpPr>
        <p:spPr>
          <a:xfrm>
            <a:off x="5242456" y="398091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27E4F3-7225-6407-0F72-1AE52EA05A8D}"/>
              </a:ext>
            </a:extLst>
          </p:cNvPr>
          <p:cNvSpPr/>
          <p:nvPr/>
        </p:nvSpPr>
        <p:spPr>
          <a:xfrm>
            <a:off x="5242456" y="5165650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52901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4814F9-C6DF-15CC-CDD4-EEE120CFFC8E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976195"/>
            <a:ext cx="8210010" cy="36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A786-CC51-26F2-4B44-F232F4E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D9B45-0562-9A8B-C33C-E2E2415C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7572F0-7E50-B3BF-C749-78D76B44936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주제 선택 이유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93A5CA-24D1-D7D0-6FA8-861FEE9F508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DAD24-977F-A990-21FC-2326D3259B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EEC8F-D09F-2EEF-8EAD-A2D82F182A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78DEDCD-AA32-C7B1-222C-8133FCCE93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000FBBE-8D34-EE28-2FAB-2640616748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84B15EC-2356-3638-379C-283EBAE5D4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05FAAE6-8FBB-0971-49F0-6823B5A8EB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B196F7-4935-E6B4-B657-60F354EFAA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FB998-0923-D4BB-9F40-69CB0DB97D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64F2FF7-229A-FA2E-4EB7-543A973E45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DF99224-890F-776B-AC7B-7158A6D966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7D9DFC-C899-3D46-4625-15729C0B30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BDE0B7A-A31B-46D0-162F-DBA7FE53ADC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27B4CEF-6156-2EAF-1AB4-2D1F6B47B2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BF719BB-68E4-6A4B-1097-74A90E24D3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E4ACB25-A396-42A2-9B95-5AB6F571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14C3E7F-BB87-E4D0-7558-0DDEF14496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91CD5B1-7AA9-A11F-A0CD-DD19DDA850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78021DF-E955-CA0B-C274-4F0DEBB38F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44D2361-C0B2-4D5C-A5FD-610EBE5321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AA1B2F-9287-334B-1658-5432FB6B4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4FA378-3BBB-CE34-CA78-2261EE0A0B0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36C1402-E163-1170-2FC2-E350714FAC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05CD2CD-C6C7-7D13-C6F0-1C201BEF3C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04048CD-8B8E-C5B5-FE3F-E2F1E75CAF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98604E9-80A8-924F-0C47-EAE477869E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05DC6B-920B-9653-6574-CAF5CB2D31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97C6AD3-5E04-8A2C-F8E6-A84509DDD4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F1B1AA-9314-D3E1-591F-4A1566A42F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9B0899-2614-185B-AAC6-9D34B5085A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CE8851-6D69-2F67-F345-3783EBBA5F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BE6030-F3F4-70BD-AC1E-8ABF2E7F0F8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D01935-EA08-41FB-F2DA-A6598343DA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22B4798-BDDC-CA73-76BD-867253C0E5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AEEC6A-72D0-ED98-577D-C2705829F9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8E31D-47AC-EAA6-161A-B076A2B8D2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28D130C-278C-88AA-03EF-3E34B54AA6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4A6048-2EC7-96E5-B5C9-A53ACCA8A4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3798B4-0585-9C83-97D8-6495DE613C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B388BC-AE29-EB34-41BA-34717AB972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A18FD5-E49D-52DA-F1EC-19B2286F76D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F6B7CB-4F0F-3439-F0DB-DFFEF58EC9A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97E56FB-B565-D4C8-DBC4-7756D69FFB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9E6FF75-0770-304F-C26A-9F243743CA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05DDC9-80E7-2593-664A-699FC31722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FC0681-EA5A-DE20-C9C9-4CFAB7B057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2351F2-35B9-E2F1-0D3B-50BFB890A3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2D071EB-BA7E-7596-8A00-583463F5DE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3F58E7D-06A0-831A-223D-CB258B6FE8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35CFB49-AA89-3C9D-05CC-6A821D18CB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385141-3E58-DDB0-05ED-2A97A0FD78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31DB81-C800-A6F9-7E42-95798B744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0F90F7-71BC-FAC4-D875-BEC02E85E94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04A344-1B80-E74F-4239-F0D00F60DC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2D843EB-4A9B-F2B9-BB55-9162593A97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04CB7AB-57D2-F423-E0EA-365A8969A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AA914F-2B4C-8B7D-D508-33312B0CA8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065026A-5B8C-2E1A-61BC-367369A269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C01BD0-BA1D-69F5-A3EC-E8E5B19914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D2D425-264A-A5EB-1B82-9C61F56E18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1F1B8E-A5CC-F141-3F9D-4CFCB09501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EA14746-F48F-D335-1FC8-15AE96AAE98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BC9B75A-37DB-8C04-65E2-EB31AD806F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2768F6-1719-FD1A-53DB-A3CEEC2CD6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B1CFC60-8D31-4E0B-1D1A-14A1A08EE0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3742E1F-7180-F984-3BEA-7FE0B8621A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D71C027-5C81-48D8-8113-A0C276457B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4DE713-DA7F-CF03-9578-783F7B400B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99E739-74BF-EFAB-8FCA-4509EC40D3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DA0C22-6959-FE01-2C90-1CD471F2F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750B83-73E4-3915-FCCB-44525BA6186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472A1-EAE8-EA77-6A0B-596C9DA5BA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721C7C2-531B-9B92-3EA0-3387EF06F2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D7EB24A-48C3-EEB8-D9D8-87736F4683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D4C47FB-5DAF-428A-FB25-4672A9BC6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4138CBD-E253-E5CA-CE59-6C17C92379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4B6E021-F0C4-98D4-CB3D-977930681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36BA2-447E-E9AE-EDA9-A26C795466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3572B1A-C0B0-3FD1-3769-F4033DA65D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8457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7" y="1836220"/>
            <a:ext cx="5497486" cy="3185559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13" y="1821306"/>
            <a:ext cx="4718314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69CB-B59E-6FD2-D043-927ECA285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033814-6924-9ED6-CA33-1A125E7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0C74B3-690A-5263-D0AE-7C5024E86B93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9F1A2B-3734-C95F-AE0A-F1CFF5230204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4DA281-B2DF-67F9-0F30-B7756E5B3DE2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540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5FD7-1D87-A5EC-772A-CF9316D4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AEC27D-3717-1AC8-5D00-252E5A96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4FFFF9-4A94-08A3-513B-BB72E459B6BD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17F58A-B914-71BE-C563-CE4F9B515BBB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A49A09-7DCD-FC71-7307-EA1C2F6DBACD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pic>
        <p:nvPicPr>
          <p:cNvPr id="5" name="그림 4" descr="텍스트, 포스트잇 노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E5AFD9-6467-B511-7FD5-B05495332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607799"/>
            <a:ext cx="952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79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48AF-458B-AD7B-B944-279C93A0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8DB716-BF4C-A2A6-D103-65084947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2AF702-BD10-309C-C331-C1BAE654CB91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325E5D-AADE-8730-B815-6CCF7F50F60D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54CB6A-50A6-D06A-7BF3-49CA48BF52B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Unstructured </a:t>
              </a:r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Partioning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695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6834-FB9D-5517-0998-53D56F1F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E03354-FD32-91F0-4E69-1E6CA865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233C6B-70D9-F5FE-9924-13A6408CAA62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2BA0DF-05D0-1858-91FF-5F73A531AD43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1653CA-7C6E-DF4E-A5C3-496523946C6F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성능 향상을 위한 이미지 </a:t>
              </a:r>
              <a:r>
                <a:rPr lang="ko-KR" altLang="en-US" sz="4000" dirty="0" err="1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전처리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2625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E1D-F7EE-6270-A141-B2C5F5E5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5FBB8-8450-1E57-74E5-054B909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DA3B42-1C66-087D-92F6-C1A007B64F4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A99F23-7CA1-8459-B2E6-AB6C1C5DA077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52342B-3B95-EBBA-78F9-EB57081B4376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현재 </a:t>
              </a:r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의 한계점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223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23F9-8182-EF94-6EDA-C374A489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229120-73D3-FC5D-0DD0-BDFB46FA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89B3E1-7B65-8131-792A-1CB8A9902FA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E2129B-189C-D3D8-B66A-7A3B4DE4C64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4F1861-92B9-F7D4-B926-17202BB3E7B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이후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.. 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수집한 데이터는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2984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395605" y="29673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3" y="18479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5"/>
            <a:ext cx="10580084" cy="4102490"/>
            <a:chOff x="1251817" y="1903344"/>
            <a:chExt cx="9688366" cy="3756721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4"/>
              <a:ext cx="9688366" cy="35105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1270</TotalTime>
  <Words>2188</Words>
  <Application>Microsoft Office PowerPoint</Application>
  <PresentationFormat>와이드스크린</PresentationFormat>
  <Paragraphs>1467</Paragraphs>
  <Slides>63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SungHyun Kim</cp:lastModifiedBy>
  <cp:revision>174</cp:revision>
  <dcterms:created xsi:type="dcterms:W3CDTF">2025-09-21T15:15:07Z</dcterms:created>
  <dcterms:modified xsi:type="dcterms:W3CDTF">2025-09-24T17:30:55Z</dcterms:modified>
</cp:coreProperties>
</file>